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7" r:id="rId11"/>
    <p:sldId id="268" r:id="rId12"/>
    <p:sldId id="269" r:id="rId13"/>
    <p:sldId id="270" r:id="rId14"/>
    <p:sldId id="273" r:id="rId15"/>
    <p:sldId id="263" r:id="rId16"/>
    <p:sldId id="271" r:id="rId17"/>
    <p:sldId id="276" r:id="rId18"/>
    <p:sldId id="278" r:id="rId19"/>
    <p:sldId id="272" r:id="rId20"/>
    <p:sldId id="275" r:id="rId21"/>
    <p:sldId id="274" r:id="rId22"/>
    <p:sldId id="279" r:id="rId23"/>
    <p:sldId id="280" r:id="rId24"/>
    <p:sldId id="281" r:id="rId25"/>
    <p:sldId id="282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8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64637F1-EA9D-456B-A29C-BFC14509E767}" type="datetimeFigureOut">
              <a:rPr lang="ru-RU"/>
              <a:pPr>
                <a:defRPr/>
              </a:pPr>
              <a:t>19.04.2014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065DB2E-43A6-4AFF-B01F-F9512A8E5A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FFB11-F5D9-4E07-B3A3-802A454B5727}" type="datetimeFigureOut">
              <a:rPr lang="ru-RU"/>
              <a:pPr>
                <a:defRPr/>
              </a:pPr>
              <a:t>19.04.2014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9D1B2-04D3-4AD9-A2EC-C11BA58178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E579C-9CBE-466C-B157-BFBAAB445A20}" type="datetimeFigureOut">
              <a:rPr lang="ru-RU"/>
              <a:pPr>
                <a:defRPr/>
              </a:pPr>
              <a:t>19.04.2014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E4C38-A75A-4AD7-8988-1582B8EF3F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00657-29F6-4020-BCE2-428662E7102A}" type="datetimeFigureOut">
              <a:rPr lang="ru-RU"/>
              <a:pPr>
                <a:defRPr/>
              </a:pPr>
              <a:t>19.04.2014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565C2-6CD4-4BAA-B67D-3D0607A03A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8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B8BD308-20BD-4CF5-9A6E-E11FB19FE9B4}" type="datetimeFigureOut">
              <a:rPr lang="ru-RU"/>
              <a:pPr>
                <a:defRPr/>
              </a:pPr>
              <a:t>19.04.2014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99D61B5-2FF7-4769-A61A-54ED2C7710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5F42F-4D68-45C9-9BE4-BD4281E39F08}" type="datetimeFigureOut">
              <a:rPr lang="ru-RU"/>
              <a:pPr>
                <a:defRPr/>
              </a:pPr>
              <a:t>19.04.2014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D5AF5-C357-42DF-B58B-6C751FE9C3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D732097-03B8-4AF5-9D29-1BB569A1BB53}" type="datetimeFigureOut">
              <a:rPr lang="ru-RU"/>
              <a:pPr>
                <a:defRPr/>
              </a:pPr>
              <a:t>19.04.2014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B00092B-7097-4D39-8EF5-D0FB86E812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34C9D-9A8A-4613-B9FC-F0C3019AB944}" type="datetimeFigureOut">
              <a:rPr lang="ru-RU"/>
              <a:pPr>
                <a:defRPr/>
              </a:pPr>
              <a:t>19.04.2014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A58D6-7EA2-4780-9568-E766350097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5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B456AA4-3E9F-42E2-AB11-BD587C389480}" type="datetimeFigureOut">
              <a:rPr lang="ru-RU"/>
              <a:pPr>
                <a:defRPr/>
              </a:pPr>
              <a:t>19.04.2014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42E14EC-EBBC-49CC-BA9A-976798A8A2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BB9D200-BFAF-4D87-A0E2-24BD8A19338A}" type="datetimeFigureOut">
              <a:rPr lang="ru-RU"/>
              <a:pPr>
                <a:defRPr/>
              </a:pPr>
              <a:t>19.04.2014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A739CCF-DEC9-4FAD-9F21-ECFABB1476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Прямоугольник 7"/>
          <p:cNvGrpSpPr>
            <a:grpSpLocks/>
          </p:cNvGrpSpPr>
          <p:nvPr/>
        </p:nvGrpSpPr>
        <p:grpSpPr bwMode="auto">
          <a:xfrm>
            <a:off x="646113" y="969963"/>
            <a:ext cx="4803775" cy="4802187"/>
            <a:chOff x="407" y="611"/>
            <a:chExt cx="3026" cy="3025"/>
          </a:xfrm>
        </p:grpSpPr>
        <p:pic>
          <p:nvPicPr>
            <p:cNvPr id="6" name="Прямоугольник 7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07" y="611"/>
              <a:ext cx="3026" cy="3025"/>
            </a:xfrm>
            <a:prstGeom prst="rect">
              <a:avLst/>
            </a:prstGeom>
            <a:noFill/>
          </p:spPr>
        </p:pic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480" y="672"/>
              <a:ext cx="2880" cy="2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tIns="274320"/>
            <a:lstStyle/>
            <a:p>
              <a:pPr indent="-282575">
                <a:lnSpc>
                  <a:spcPts val="3000"/>
                </a:lnSpc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None/>
              </a:pPr>
              <a:endParaRPr lang="en-US" sz="3200">
                <a:latin typeface="Gill Sans MT" pitchFamily="34" charset="0"/>
              </a:endParaRPr>
            </a:p>
          </p:txBody>
        </p:sp>
      </p:grpSp>
      <p:sp>
        <p:nvSpPr>
          <p:cNvPr id="8" name="Блок-схема: процесс 8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Блок-схема: процесс 9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E226FC8-4B35-4BAD-8178-A8223235DC6E}" type="datetimeFigureOut">
              <a:rPr lang="ru-RU"/>
              <a:pPr>
                <a:defRPr/>
              </a:pPr>
              <a:t>19.04.2014</a:t>
            </a:fld>
            <a:endParaRPr lang="ru-RU"/>
          </a:p>
        </p:txBody>
      </p:sp>
      <p:sp>
        <p:nvSpPr>
          <p:cNvPr id="11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328A21D-D648-4737-91AB-B8395481ED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F8BC495-8F7C-493C-B447-59FE3DA75ED2}" type="datetimeFigureOut">
              <a:rPr lang="ru-RU"/>
              <a:pPr>
                <a:defRPr/>
              </a:pPr>
              <a:t>19.04.2014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fld id="{E3DEE3D0-484E-488D-976E-F58D4F61F6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2" r:id="rId4"/>
    <p:sldLayoutId id="2147483686" r:id="rId5"/>
    <p:sldLayoutId id="2147483681" r:id="rId6"/>
    <p:sldLayoutId id="2147483687" r:id="rId7"/>
    <p:sldLayoutId id="2147483688" r:id="rId8"/>
    <p:sldLayoutId id="2147483689" r:id="rId9"/>
    <p:sldLayoutId id="2147483680" r:id="rId10"/>
    <p:sldLayoutId id="214748367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fontAlgn="base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fontAlgn="base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fontAlgn="base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fontAlgn="base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48;&#1089;&#1083;&#1072;&#1084;&#1073;&#1072;&#1081;\Desktop\Lobzik.mpg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88" y="2928938"/>
            <a:ext cx="8458200" cy="1222375"/>
          </a:xfrm>
        </p:spPr>
        <p:txBody>
          <a:bodyPr anchor="t">
            <a:normAutofit fontScale="9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Урок по технологии</a:t>
            </a:r>
            <a:br>
              <a:rPr lang="ru-RU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6000" dirty="0" smtClean="0">
                <a:solidFill>
                  <a:schemeClr val="tx2">
                    <a:satMod val="130000"/>
                  </a:schemeClr>
                </a:solidFill>
              </a:rPr>
              <a:t>8</a:t>
            </a: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 Класс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25" y="428625"/>
            <a:ext cx="7815263" cy="1285875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 smtClean="0"/>
              <a:t>Тема: </a:t>
            </a:r>
            <a:r>
              <a:rPr lang="ru-RU" sz="3600" b="1" i="1" dirty="0" smtClean="0">
                <a:solidFill>
                  <a:srgbClr val="0070C0"/>
                </a:solidFill>
              </a:rPr>
              <a:t>Электрические бытовые инструменты для обработки древесины.</a:t>
            </a:r>
            <a:endParaRPr lang="ru-RU" sz="3600" b="1" i="1" dirty="0">
              <a:solidFill>
                <a:srgbClr val="0070C0"/>
              </a:solidFill>
            </a:endParaRPr>
          </a:p>
        </p:txBody>
      </p:sp>
      <p:sp>
        <p:nvSpPr>
          <p:cNvPr id="13315" name="Rectangle 1"/>
          <p:cNvSpPr>
            <a:spLocks noChangeArrowheads="1"/>
          </p:cNvSpPr>
          <p:nvPr/>
        </p:nvSpPr>
        <p:spPr bwMode="auto">
          <a:xfrm>
            <a:off x="1000125" y="5143500"/>
            <a:ext cx="7643813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49263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indent="449263"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МБОУ «СОШ №28»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indent="449263"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Учитель: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Сагиров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А.З.</a:t>
            </a:r>
            <a:endParaRPr lang="ru-RU" sz="2800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Инструменты к </a:t>
            </a:r>
            <a:r>
              <a:rPr lang="ru-RU" dirty="0" err="1" smtClean="0">
                <a:solidFill>
                  <a:schemeClr val="tx2">
                    <a:satMod val="130000"/>
                  </a:schemeClr>
                </a:solidFill>
              </a:rPr>
              <a:t>электрофрезе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2530" name="Рисунок 3" descr="Elinstr_1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50" y="1857375"/>
            <a:ext cx="6118225" cy="374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Электродрель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3554" name="Рисунок 3" descr="st_25_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3" y="1571625"/>
            <a:ext cx="8113712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Приемы работы с дрелью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4578" name="Рисунок 3" descr="tehnolog_prisposobleniy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50" y="2000250"/>
            <a:ext cx="6119813" cy="305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" y="1285875"/>
            <a:ext cx="3776663" cy="21431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Вставка сверла в патрон и виды сверл по дереву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5602" name="Рисунок 3" descr="1000_1_2_4_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3" y="428625"/>
            <a:ext cx="358775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Рисунок 4" descr="cds_39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500" y="4286250"/>
            <a:ext cx="5878513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Шлифовальные машины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6626" name="Содержимое 3" descr="st_38_39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86000" y="1231900"/>
            <a:ext cx="4857750" cy="56261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2">
                    <a:satMod val="130000"/>
                  </a:schemeClr>
                </a:solidFill>
              </a:rPr>
              <a:t>Электролобзики</a:t>
            </a: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7650" name="Рисунок 3" descr="Elinstr_3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1285875"/>
            <a:ext cx="7191375" cy="535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Приемы работы </a:t>
            </a:r>
            <a:r>
              <a:rPr lang="ru-RU" dirty="0" err="1" smtClean="0">
                <a:solidFill>
                  <a:schemeClr val="tx2">
                    <a:satMod val="130000"/>
                  </a:schemeClr>
                </a:solidFill>
              </a:rPr>
              <a:t>слобзиком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8674" name="Содержимое 3" descr="st_15_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1500" y="1785938"/>
            <a:ext cx="4357688" cy="4779962"/>
          </a:xfrm>
        </p:spPr>
      </p:pic>
      <p:pic>
        <p:nvPicPr>
          <p:cNvPr id="28675" name="Рисунок 4" descr="st_15_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72075" y="1357313"/>
            <a:ext cx="3471863" cy="534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C:\Users\Исламбай\Desktop\st_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75" y="500063"/>
            <a:ext cx="6143625" cy="579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Пиление 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4" name="Lobzik.mpg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rcRect/>
          <a:stretch>
            <a:fillRect/>
          </a:stretch>
        </p:blipFill>
        <p:spPr>
          <a:xfrm>
            <a:off x="1946275" y="1214438"/>
            <a:ext cx="6286500" cy="47148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Рисунок 3" descr="st_15_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214313"/>
            <a:ext cx="7000875" cy="655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Цели: 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00B050"/>
                </a:solidFill>
              </a:rPr>
              <a:t>Создать условия для получения знаний обучающимся о современных электрических инструментах для обработки древесины,        о приемах работы с ними, о технологии обработки древесины с помощью электроинструментов; 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C00000"/>
                </a:solidFill>
              </a:rPr>
              <a:t>получение исходных умений и навыков по работе с электрическим лобзиком;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002060"/>
                </a:solidFill>
              </a:rPr>
              <a:t>воспитание любви к труду и эстетичности.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939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Неправильная работа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32770" name="Picture 2" descr="C:\Users\Исламбай\Desktop\st_15_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143375" y="1314450"/>
            <a:ext cx="4214813" cy="55435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79705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Изготовление декоративной рамки 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3794" name="Содержимое 2"/>
          <p:cNvSpPr>
            <a:spLocks noGrp="1"/>
          </p:cNvSpPr>
          <p:nvPr>
            <p:ph idx="1"/>
          </p:nvPr>
        </p:nvSpPr>
        <p:spPr>
          <a:xfrm>
            <a:off x="1435100" y="2428875"/>
            <a:ext cx="7499350" cy="3857625"/>
          </a:xfrm>
        </p:spPr>
        <p:txBody>
          <a:bodyPr/>
          <a:lstStyle/>
          <a:p>
            <a:r>
              <a:rPr lang="ru-RU" smtClean="0"/>
              <a:t>ТБ при работе с электро инструментами</a:t>
            </a:r>
          </a:p>
          <a:p>
            <a:r>
              <a:rPr lang="ru-RU" smtClean="0"/>
              <a:t>Обоснование выбора обьекта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1214438"/>
            <a:ext cx="7499350" cy="378618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Приемы пиления: </a:t>
            </a:r>
            <a:br>
              <a:rPr lang="ru-RU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 Рабочее место, стойка, приемы захвата и направления инструмента.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357313" y="714375"/>
            <a:ext cx="6851650" cy="50165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spAutoFit/>
          </a:bodyPr>
          <a:lstStyle/>
          <a:p>
            <a:pPr eaLnBrk="0" hangingPunct="0">
              <a:buFontTx/>
              <a:buChar char="•"/>
            </a:pPr>
            <a:r>
              <a:rPr lang="ru-RU" sz="140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Изготовление изделия:</a:t>
            </a:r>
            <a:r>
              <a:rPr lang="ru-RU" sz="320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lang="ru-RU" sz="320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lang="ru-RU" sz="320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Вводный инструктаж (показ приемов пиления)</a:t>
            </a:r>
            <a:r>
              <a:rPr lang="ru-RU" sz="320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lang="ru-RU" sz="320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lang="ru-RU" sz="320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Текущий инструктаж (индивидуальное наблюдение за работой учеников и исправление ошибок)</a:t>
            </a:r>
            <a:r>
              <a:rPr lang="ru-RU" sz="320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lang="ru-RU" sz="320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lang="ru-RU" sz="320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Заключительный инструктаж (фронтальный анализ характерных ошибок)</a:t>
            </a:r>
            <a:endParaRPr lang="ru-RU" sz="3200" smtClean="0"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75" y="357188"/>
            <a:ext cx="7497763" cy="52863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Контроль качества изделия и оценка. </a:t>
            </a:r>
            <a:br>
              <a:rPr lang="ru-RU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Оценивание по следующим параметрам:</a:t>
            </a:r>
            <a:br>
              <a:rPr lang="ru-RU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Соответствие размерам</a:t>
            </a:r>
            <a:b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Ровность обработки</a:t>
            </a:r>
            <a:b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Соблюдение ТБ при обработке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0" y="2071688"/>
            <a:ext cx="7497763" cy="25717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Домашнее задание. </a:t>
            </a:r>
            <a:r>
              <a:rPr lang="ru-RU" i="1" dirty="0" smtClean="0">
                <a:solidFill>
                  <a:srgbClr val="FF0000"/>
                </a:solidFill>
              </a:rPr>
              <a:t>Доработать изделие.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214313"/>
            <a:ext cx="8686800" cy="838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Структура урока: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38" y="1143000"/>
            <a:ext cx="8501062" cy="5429250"/>
          </a:xfrm>
        </p:spPr>
        <p:txBody>
          <a:bodyPr>
            <a:normAutofit fontScale="92500" lnSpcReduction="10000"/>
          </a:bodyPr>
          <a:lstStyle/>
          <a:p>
            <a:pPr marL="514350" indent="-514350" algn="ctr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514350" indent="-51435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1. Организационный момент </a:t>
            </a:r>
            <a:r>
              <a:rPr lang="ru-RU" sz="2400" dirty="0" smtClean="0"/>
              <a:t>(1-2 мин.)</a:t>
            </a:r>
          </a:p>
          <a:p>
            <a:pPr marL="514350" indent="-51435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2. Повторение пройденного материала по обработке древесины (</a:t>
            </a:r>
            <a:r>
              <a:rPr lang="ru-RU" sz="2800" dirty="0" smtClean="0"/>
              <a:t>4 - 5 мин.)</a:t>
            </a:r>
          </a:p>
          <a:p>
            <a:pPr marL="514350" indent="-51435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3. Изучение новой темы </a:t>
            </a:r>
            <a:r>
              <a:rPr lang="ru-RU" sz="2800" dirty="0" smtClean="0"/>
              <a:t>(10 -12- мин.) </a:t>
            </a:r>
          </a:p>
          <a:p>
            <a:pPr marL="514350" indent="-51435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(Учебная мастерская)</a:t>
            </a:r>
          </a:p>
          <a:p>
            <a:pPr marL="514350" indent="-51435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4. Практическая часть (обработка древесины с помощью электрического лобзика). </a:t>
            </a:r>
            <a:r>
              <a:rPr lang="ru-RU" sz="2800" dirty="0" smtClean="0"/>
              <a:t>(18 – 22 мин.)</a:t>
            </a:r>
          </a:p>
          <a:p>
            <a:pPr marL="514350" indent="-51435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5. Контроль качества изделия и оценка. </a:t>
            </a:r>
            <a:r>
              <a:rPr lang="ru-RU" sz="2800" dirty="0" smtClean="0"/>
              <a:t>(3 – 4 мин.)</a:t>
            </a:r>
          </a:p>
          <a:p>
            <a:pPr marL="514350" indent="-51435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6. Домашнее задание у уборка мест. </a:t>
            </a:r>
            <a:r>
              <a:rPr lang="ru-RU" sz="2800" dirty="0" smtClean="0"/>
              <a:t>(3 – 4 мин.)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Вопросы для повторения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Wingdings 2" pitchFamily="18" charset="2"/>
              <a:buNone/>
            </a:pPr>
            <a:r>
              <a:rPr lang="ru-RU" smtClean="0"/>
              <a:t>1. Какие ручные инструменты для обработки древесины знаете? </a:t>
            </a:r>
          </a:p>
          <a:p>
            <a:pPr marL="514350" indent="-514350">
              <a:buFont typeface="Wingdings 2" pitchFamily="18" charset="2"/>
              <a:buNone/>
            </a:pPr>
            <a:r>
              <a:rPr lang="ru-RU" smtClean="0"/>
              <a:t>2. Какие их преимущества и недостатки у них есть? </a:t>
            </a:r>
          </a:p>
          <a:p>
            <a:pPr marL="514350" indent="-514350">
              <a:buFont typeface="Wingdings 2" pitchFamily="18" charset="2"/>
              <a:buNone/>
            </a:pPr>
            <a:r>
              <a:rPr lang="ru-RU" smtClean="0"/>
              <a:t>3. Какие приемы работы с ними и требования к ним знаете?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Примерные ответы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38" y="1554163"/>
            <a:ext cx="8348662" cy="5018087"/>
          </a:xfrm>
        </p:spPr>
        <p:txBody>
          <a:bodyPr>
            <a:normAutofit fontScale="92500" lnSpcReduction="20000"/>
          </a:bodyPr>
          <a:lstStyle/>
          <a:p>
            <a:pPr marL="514350" indent="-51435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1. Ножовки, рубанки, стамески, лобзики и т. д. </a:t>
            </a:r>
          </a:p>
          <a:p>
            <a:pPr marL="514350" indent="-51435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2. Все они традиционные инструменты, простые в обращении и настройке, требуют при работе постоянных навыков и значительной физической силы, малопроизводительны и малоэффективны</a:t>
            </a:r>
          </a:p>
          <a:p>
            <a:pPr marL="514350" indent="-51435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3. Необходимо делать повторяющиеся многократные движения, для  получения качественной обработки необходимо отработать приемы до автоматизма, требуют индивидуальных настроек, нужны специальные приспособления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86848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факторы, которые требуют от человека развиваться    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38" y="1857375"/>
            <a:ext cx="8291512" cy="4786313"/>
          </a:xfrm>
        </p:spPr>
        <p:txBody>
          <a:bodyPr>
            <a:normAutofit fontScale="92500" lnSpcReduction="100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- желание жить хорошо и в современных условиях;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rgbClr val="7030A0"/>
                </a:solidFill>
              </a:rPr>
              <a:t>- необходимость использования новых технологии и достижении науки;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- мир стал динамичными информационным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- </a:t>
            </a:r>
            <a:r>
              <a:rPr lang="ru-RU" dirty="0" smtClean="0">
                <a:solidFill>
                  <a:srgbClr val="7030A0"/>
                </a:solidFill>
              </a:rPr>
              <a:t>изменились и технологии, и материалы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- возникли современные высокотехнологичные технические средства по обработке материалов, в том числе, и древесины.  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75" y="285750"/>
            <a:ext cx="7497763" cy="92868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Электрические инструменты для обработки древесины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19458" name="Picture 2" descr="C:\Users\Исламбай\Desktop\st_7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25" y="1285875"/>
            <a:ext cx="6178550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 rot="1241379">
            <a:off x="898105" y="92245"/>
            <a:ext cx="1500198" cy="5357850"/>
          </a:xfrm>
        </p:spPr>
        <p:txBody>
          <a:bodyPr vert="vert270">
            <a:norm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6000" dirty="0" smtClean="0"/>
              <a:t>Электропила</a:t>
            </a:r>
            <a:endParaRPr lang="ru-RU" sz="6000" dirty="0"/>
          </a:p>
        </p:txBody>
      </p:sp>
      <p:pic>
        <p:nvPicPr>
          <p:cNvPr id="20482" name="Рисунок 7" descr="59_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13" y="214313"/>
            <a:ext cx="5489575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Рисунок 8" descr="Elinstr_titl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88" y="2428875"/>
            <a:ext cx="4008437" cy="412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8990584">
            <a:off x="414338" y="1258888"/>
            <a:ext cx="34925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2">
                    <a:satMod val="130000"/>
                  </a:schemeClr>
                </a:solidFill>
              </a:rPr>
              <a:t>Элекрофреза</a:t>
            </a: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 или фрезер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1506" name="Рисунок 3" descr="1000_1_2_6_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63" y="1500188"/>
            <a:ext cx="4214812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144</TotalTime>
  <Words>382</Words>
  <PresentationFormat>Экран (4:3)</PresentationFormat>
  <Paragraphs>51</Paragraphs>
  <Slides>25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Солнцестояние</vt:lpstr>
      <vt:lpstr>Урок по технологии 8 Класс</vt:lpstr>
      <vt:lpstr>Цели: </vt:lpstr>
      <vt:lpstr>Структура урока:</vt:lpstr>
      <vt:lpstr>Вопросы для повторения</vt:lpstr>
      <vt:lpstr>Примерные ответы</vt:lpstr>
      <vt:lpstr>факторы, которые требуют от человека развиваться    </vt:lpstr>
      <vt:lpstr>Электрические инструменты для обработки древесины</vt:lpstr>
      <vt:lpstr>Слайд 8</vt:lpstr>
      <vt:lpstr>Элекрофреза или фрезер</vt:lpstr>
      <vt:lpstr>Инструменты к электрофрезе</vt:lpstr>
      <vt:lpstr>Электродрель</vt:lpstr>
      <vt:lpstr>Приемы работы с дрелью</vt:lpstr>
      <vt:lpstr>Вставка сверла в патрон и виды сверл по дереву</vt:lpstr>
      <vt:lpstr>Шлифовальные машины</vt:lpstr>
      <vt:lpstr>Электролобзики </vt:lpstr>
      <vt:lpstr>Приемы работы слобзиком</vt:lpstr>
      <vt:lpstr>Слайд 17</vt:lpstr>
      <vt:lpstr>Пиление </vt:lpstr>
      <vt:lpstr>Слайд 19</vt:lpstr>
      <vt:lpstr>Неправильная работа</vt:lpstr>
      <vt:lpstr>Изготовление декоративной рамки </vt:lpstr>
      <vt:lpstr>Приемы пиления:   Рабочее место, стойка, приемы захвата и направления инструмента.</vt:lpstr>
      <vt:lpstr> Изготовление изделия: Вводный инструктаж (показ приемов пиления) Текущий инструктаж (индивидуальное наблюдение за работой учеников и исправление ошибок) Заключительный инструктаж (фронтальный анализ характерных ошибок)</vt:lpstr>
      <vt:lpstr>Контроль качества изделия и оценка.  Оценивание по следующим параметрам: Соответствие размерам Ровность обработки Соблюдение ТБ при обработке</vt:lpstr>
      <vt:lpstr>Домашнее задание. Доработать изделие.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по технологии 8 Класс</dc:title>
  <dc:creator>Рамазан</dc:creator>
  <cp:lastModifiedBy>Комп</cp:lastModifiedBy>
  <cp:revision>18</cp:revision>
  <dcterms:created xsi:type="dcterms:W3CDTF">2010-10-26T16:41:42Z</dcterms:created>
  <dcterms:modified xsi:type="dcterms:W3CDTF">2014-04-19T09:08:24Z</dcterms:modified>
</cp:coreProperties>
</file>